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90" r:id="rId4"/>
    <p:sldId id="294" r:id="rId5"/>
    <p:sldId id="373" r:id="rId6"/>
    <p:sldId id="371" r:id="rId7"/>
    <p:sldId id="375" r:id="rId8"/>
    <p:sldId id="378" r:id="rId9"/>
    <p:sldId id="376" r:id="rId10"/>
    <p:sldId id="292" r:id="rId11"/>
    <p:sldId id="27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1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FA45A-725A-40A1-8BCB-185E209CAB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0A945-FA98-42A6-8447-8DFB1286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38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4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63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3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4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3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25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7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0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43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A32FA-01AE-4DF7-AFD4-A27CB17FBC05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55EEA-807C-4882-A525-AC6A907E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4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231130"/>
            <a:ext cx="7772400" cy="1447800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Internationationalisation</a:t>
            </a:r>
            <a:r>
              <a:rPr lang="en-US" sz="3200" b="1" dirty="0">
                <a:solidFill>
                  <a:srgbClr val="C00000"/>
                </a:solidFill>
              </a:rPr>
              <a:t> Program at Ubaya</a:t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>NMT WORKSHOP 2</a:t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>(14-16 July 2022)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9070"/>
            <a:ext cx="8232945" cy="100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20246D2-E2F9-4823-BE92-20427103F67F}"/>
              </a:ext>
            </a:extLst>
          </p:cNvPr>
          <p:cNvSpPr txBox="1">
            <a:spLocks/>
          </p:cNvSpPr>
          <p:nvPr/>
        </p:nvSpPr>
        <p:spPr>
          <a:xfrm>
            <a:off x="365760" y="5410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" name="Picture 4" descr="New Picture (2).png">
            <a:extLst>
              <a:ext uri="{FF2B5EF4-FFF2-40B4-BE49-F238E27FC236}">
                <a16:creationId xmlns:a16="http://schemas.microsoft.com/office/drawing/2014/main" id="{C858751E-1412-40A0-BBC4-BD2DEF1130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6787" y="1277543"/>
            <a:ext cx="7162800" cy="3559015"/>
          </a:xfrm>
          <a:prstGeom prst="rect">
            <a:avLst/>
          </a:prstGeom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E7B8B9F-23A7-4008-8EC9-DD61A166061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860" y="1584759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9062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"/>
          <p:cNvSpPr txBox="1"/>
          <p:nvPr/>
        </p:nvSpPr>
        <p:spPr>
          <a:xfrm>
            <a:off x="1557338" y="999117"/>
            <a:ext cx="5915025" cy="693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 Accreditation</a:t>
            </a:r>
            <a:endParaRPr sz="1350" dirty="0"/>
          </a:p>
        </p:txBody>
      </p:sp>
      <p:pic>
        <p:nvPicPr>
          <p:cNvPr id="243" name="Google Shape;24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419" y="1905241"/>
            <a:ext cx="750153" cy="60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5149" y="1720041"/>
            <a:ext cx="1054658" cy="792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1" descr="download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17430" y="1720039"/>
            <a:ext cx="969233" cy="96923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1"/>
          <p:cNvSpPr txBox="1"/>
          <p:nvPr/>
        </p:nvSpPr>
        <p:spPr>
          <a:xfrm>
            <a:off x="1803285" y="2625997"/>
            <a:ext cx="34325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of Business and Economics</a:t>
            </a:r>
            <a:endParaRPr sz="1350"/>
          </a:p>
        </p:txBody>
      </p:sp>
      <p:sp>
        <p:nvSpPr>
          <p:cNvPr id="247" name="Google Shape;247;p21"/>
          <p:cNvSpPr txBox="1"/>
          <p:nvPr/>
        </p:nvSpPr>
        <p:spPr>
          <a:xfrm>
            <a:off x="5839988" y="2750710"/>
            <a:ext cx="238601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of Pharmacy</a:t>
            </a:r>
            <a:endParaRPr sz="1350"/>
          </a:p>
        </p:txBody>
      </p:sp>
      <p:pic>
        <p:nvPicPr>
          <p:cNvPr id="248" name="Google Shape;248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03285" y="3128090"/>
            <a:ext cx="1287515" cy="925898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1"/>
          <p:cNvSpPr txBox="1"/>
          <p:nvPr/>
        </p:nvSpPr>
        <p:spPr>
          <a:xfrm>
            <a:off x="3022241" y="3184884"/>
            <a:ext cx="3455944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Electrical, Chemical, Industrial Engineering, Informatics Engineering </a:t>
            </a:r>
            <a:endParaRPr sz="1350" dirty="0"/>
          </a:p>
        </p:txBody>
      </p:sp>
      <p:pic>
        <p:nvPicPr>
          <p:cNvPr id="250" name="Google Shape;250;p21" descr="download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66085" y="4065395"/>
            <a:ext cx="1380410" cy="146272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1"/>
          <p:cNvSpPr txBox="1"/>
          <p:nvPr/>
        </p:nvSpPr>
        <p:spPr>
          <a:xfrm>
            <a:off x="3235104" y="4373752"/>
            <a:ext cx="3455944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of Pharmacy, Faculty of Engineering, Faculty of Psychology, Faculty of Biotechnology</a:t>
            </a:r>
            <a:endParaRPr sz="135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1E5D5E6-1306-4961-AAC3-2F1316BA9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 descr="logoUbaya200.png">
            <a:extLst>
              <a:ext uri="{FF2B5EF4-FFF2-40B4-BE49-F238E27FC236}">
                <a16:creationId xmlns:a16="http://schemas.microsoft.com/office/drawing/2014/main" id="{BD4E5F44-E49E-4E08-8F2C-033DABEF206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8296" y="1087579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2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9871" y="2360963"/>
            <a:ext cx="2492129" cy="1293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2" descr="Pictur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7262" y="2194957"/>
            <a:ext cx="2690301" cy="150652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2"/>
          <p:cNvSpPr/>
          <p:nvPr/>
        </p:nvSpPr>
        <p:spPr>
          <a:xfrm>
            <a:off x="3251727" y="3794545"/>
            <a:ext cx="3429000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Four Ubaya study programs: </a:t>
            </a:r>
            <a:r>
              <a:rPr lang="en-US" b="1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Pharmacy, Industrial Engineering, Psychology, and Biotechnolog</a:t>
            </a:r>
            <a:r>
              <a:rPr lang="en-US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y received International Recognition from AUN-QA in 2019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2"/>
          <p:cNvSpPr txBox="1"/>
          <p:nvPr/>
        </p:nvSpPr>
        <p:spPr>
          <a:xfrm>
            <a:off x="1176820" y="1107933"/>
            <a:ext cx="5915025" cy="693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475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International Recognition</a:t>
            </a:r>
            <a:endParaRPr sz="135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5F7213E-CAFD-4253-BAAD-0231D98AA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187244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 descr="logoUbaya200.png">
            <a:extLst>
              <a:ext uri="{FF2B5EF4-FFF2-40B4-BE49-F238E27FC236}">
                <a16:creationId xmlns:a16="http://schemas.microsoft.com/office/drawing/2014/main" id="{D4EC3637-B499-4112-A771-84916019E98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16" y="1454763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232945" cy="100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6774" y="3048000"/>
            <a:ext cx="7801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</a:rPr>
              <a:t>Thank you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7" descr="logoUbaya200.png">
            <a:extLst>
              <a:ext uri="{FF2B5EF4-FFF2-40B4-BE49-F238E27FC236}">
                <a16:creationId xmlns:a16="http://schemas.microsoft.com/office/drawing/2014/main" id="{4BD4B4A6-7AD7-45C1-84FC-9621FE7DB9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296" y="1087579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616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46D2-E2F9-4823-BE92-20427103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55" y="992187"/>
            <a:ext cx="8229600" cy="1143000"/>
          </a:xfrm>
        </p:spPr>
        <p:txBody>
          <a:bodyPr/>
          <a:lstStyle/>
          <a:p>
            <a:r>
              <a:rPr lang="en-US" dirty="0"/>
              <a:t>Contact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24E2B-E369-4C34-AA9C-F30F9F9DF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24400"/>
          </a:xfrm>
        </p:spPr>
        <p:txBody>
          <a:bodyPr>
            <a:noAutofit/>
          </a:bodyPr>
          <a:lstStyle/>
          <a:p>
            <a:pPr marL="342900">
              <a:spcBef>
                <a:spcPts val="0"/>
              </a:spcBef>
            </a:pPr>
            <a:r>
              <a:rPr lang="en-US" sz="3200" dirty="0"/>
              <a:t>Adi Tedjakusuma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(Director Office of Institutional Cooperation)</a:t>
            </a:r>
            <a:endParaRPr lang="en-US" sz="3200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Carlito"/>
                <a:ea typeface="Carlito"/>
                <a:cs typeface="Carlito"/>
              </a:rPr>
              <a:t>    atedjakusuma@staff.ubaya.ac.id</a:t>
            </a:r>
            <a:endParaRPr lang="en-US" sz="2200" dirty="0">
              <a:solidFill>
                <a:schemeClr val="tx1"/>
              </a:solidFill>
              <a:effectLst/>
              <a:latin typeface="Carlito"/>
              <a:ea typeface="Carlito"/>
              <a:cs typeface="Carlito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400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46D2-E2F9-4823-BE92-20427103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55" y="992187"/>
            <a:ext cx="8229600" cy="1143000"/>
          </a:xfrm>
        </p:spPr>
        <p:txBody>
          <a:bodyPr/>
          <a:lstStyle/>
          <a:p>
            <a:r>
              <a:rPr lang="en-US" dirty="0"/>
              <a:t>Ubaya Profile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24E2B-E369-4C34-AA9C-F30F9F9DF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06" y="2360614"/>
            <a:ext cx="8229600" cy="4724400"/>
          </a:xfrm>
        </p:spPr>
        <p:txBody>
          <a:bodyPr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Established in 1968, Ubaya is known as one of the leading private universities in Indonesia and the Asia and the Pacific</a:t>
            </a:r>
            <a:endParaRPr lang="en-US" sz="28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Received “A” Institutional Accreditation Score</a:t>
            </a:r>
            <a:endParaRPr lang="en-US" sz="28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university now educates 12,000 students from 8 different faculties</a:t>
            </a: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99D2077-8314-46FD-ABFE-A1393C8E2E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12" y="962026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3908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46D2-E2F9-4823-BE92-20427103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493" y="962026"/>
            <a:ext cx="8229600" cy="1143000"/>
          </a:xfrm>
        </p:spPr>
        <p:txBody>
          <a:bodyPr/>
          <a:lstStyle/>
          <a:p>
            <a:r>
              <a:rPr lang="en-US" dirty="0" err="1"/>
              <a:t>Internationalisation</a:t>
            </a:r>
            <a:r>
              <a:rPr lang="en-US" dirty="0"/>
              <a:t> at Ubaya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24E2B-E369-4C34-AA9C-F30F9F9DF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762" y="2364521"/>
            <a:ext cx="8229600" cy="4724400"/>
          </a:xfrm>
        </p:spPr>
        <p:txBody>
          <a:bodyPr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Managed by Office of Institutional Cooperation (DKK)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600" dirty="0"/>
              <a:t>Responsible to national and international partnerships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99D2077-8314-46FD-ABFE-A1393C8E2E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593" y="916721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 picture containing outdoor, tree, plant, palm&#10;&#10;Description automatically generated">
            <a:extLst>
              <a:ext uri="{FF2B5EF4-FFF2-40B4-BE49-F238E27FC236}">
                <a16:creationId xmlns:a16="http://schemas.microsoft.com/office/drawing/2014/main" id="{0ACBD2ED-CF5A-48BF-8737-B62DAFED04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2" y="3373996"/>
            <a:ext cx="4267200" cy="3193733"/>
          </a:xfrm>
          <a:prstGeom prst="rect">
            <a:avLst/>
          </a:prstGeom>
        </p:spPr>
      </p:pic>
      <p:pic>
        <p:nvPicPr>
          <p:cNvPr id="13" name="Picture 12" descr="A picture containing text, indoor, floor, room&#10;&#10;Description automatically generated">
            <a:extLst>
              <a:ext uri="{FF2B5EF4-FFF2-40B4-BE49-F238E27FC236}">
                <a16:creationId xmlns:a16="http://schemas.microsoft.com/office/drawing/2014/main" id="{DDD48F90-5A7D-4D3D-8484-95CE465016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62" y="3367329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59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floor, indoor, ceiling, wall&#10;&#10;Description automatically generated">
            <a:extLst>
              <a:ext uri="{FF2B5EF4-FFF2-40B4-BE49-F238E27FC236}">
                <a16:creationId xmlns:a16="http://schemas.microsoft.com/office/drawing/2014/main" id="{BC7B1C1B-72A4-47D2-88A3-9FC55D8566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01" y="643467"/>
            <a:ext cx="3402296" cy="2543217"/>
          </a:xfrm>
          <a:prstGeom prst="rect">
            <a:avLst/>
          </a:prstGeom>
        </p:spPr>
      </p:pic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68410" y="1111170"/>
            <a:ext cx="828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3737" y="1697656"/>
            <a:ext cx="3549705" cy="43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9" name="Straight Connector 5128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52270" y="3428998"/>
            <a:ext cx="3141678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1" name="Straight Connector 5130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7750" y="3428998"/>
            <a:ext cx="3141678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indoor, floor, room, bedroom&#10;&#10;Description automatically generated">
            <a:extLst>
              <a:ext uri="{FF2B5EF4-FFF2-40B4-BE49-F238E27FC236}">
                <a16:creationId xmlns:a16="http://schemas.microsoft.com/office/drawing/2014/main" id="{9A2C0D37-B8D1-470F-802E-80F93F6107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8" y="3671316"/>
            <a:ext cx="3394482" cy="2545862"/>
          </a:xfrm>
          <a:prstGeom prst="rect">
            <a:avLst/>
          </a:prstGeom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99D2077-8314-46FD-ABFE-A1393C8E2E1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251855" y="3671316"/>
            <a:ext cx="2553469" cy="2553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5025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DBE82D6-A71E-4A5D-A8FA-D0D7544E5455}"/>
              </a:ext>
            </a:extLst>
          </p:cNvPr>
          <p:cNvSpPr/>
          <p:nvPr/>
        </p:nvSpPr>
        <p:spPr>
          <a:xfrm>
            <a:off x="2493977" y="1011237"/>
            <a:ext cx="2239345" cy="8677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Rector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162271-9C95-4FA2-A4FB-A1E5BADC55A9}"/>
              </a:ext>
            </a:extLst>
          </p:cNvPr>
          <p:cNvSpPr/>
          <p:nvPr/>
        </p:nvSpPr>
        <p:spPr>
          <a:xfrm>
            <a:off x="2481945" y="2324878"/>
            <a:ext cx="2239345" cy="11041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Director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577528-8D11-40EC-981E-D0FAABE3E789}"/>
              </a:ext>
            </a:extLst>
          </p:cNvPr>
          <p:cNvSpPr/>
          <p:nvPr/>
        </p:nvSpPr>
        <p:spPr>
          <a:xfrm>
            <a:off x="186619" y="3858209"/>
            <a:ext cx="2239345" cy="11041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Manager for National Partnerships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D40706-59FA-427C-9AB7-DAA65BD2D373}"/>
              </a:ext>
            </a:extLst>
          </p:cNvPr>
          <p:cNvSpPr/>
          <p:nvPr/>
        </p:nvSpPr>
        <p:spPr>
          <a:xfrm>
            <a:off x="4889244" y="3883090"/>
            <a:ext cx="2239345" cy="11041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Manager for International Partnerships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2AAB28-034B-47DE-8E72-8E19BE317D5F}"/>
              </a:ext>
            </a:extLst>
          </p:cNvPr>
          <p:cNvCxnSpPr>
            <a:stCxn id="9" idx="0"/>
            <a:endCxn id="8" idx="2"/>
          </p:cNvCxnSpPr>
          <p:nvPr/>
        </p:nvCxnSpPr>
        <p:spPr>
          <a:xfrm flipV="1">
            <a:off x="3601618" y="1878986"/>
            <a:ext cx="12032" cy="445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10043FD6-D9C8-4EFE-85A0-F651F3B7F081}"/>
              </a:ext>
            </a:extLst>
          </p:cNvPr>
          <p:cNvCxnSpPr>
            <a:stCxn id="10" idx="3"/>
          </p:cNvCxnSpPr>
          <p:nvPr/>
        </p:nvCxnSpPr>
        <p:spPr>
          <a:xfrm flipV="1">
            <a:off x="2425964" y="3429000"/>
            <a:ext cx="2146036" cy="98127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76895151-E00B-4F15-9E44-029153192BF7}"/>
              </a:ext>
            </a:extLst>
          </p:cNvPr>
          <p:cNvCxnSpPr>
            <a:cxnSpLocks/>
          </p:cNvCxnSpPr>
          <p:nvPr/>
        </p:nvCxnSpPr>
        <p:spPr>
          <a:xfrm rot="10800000">
            <a:off x="3498987" y="4391609"/>
            <a:ext cx="1390259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67D35715-5247-46F7-85A7-424AFD6D7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17042" y="1375859"/>
            <a:ext cx="3623094" cy="1325563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>
                <a:solidFill>
                  <a:schemeClr val="tx1"/>
                </a:solidFill>
              </a:rPr>
              <a:t>DKK Organizational Structure</a:t>
            </a:r>
            <a:endParaRPr kumimoji="0" lang="is-I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BE841267-6D4E-43F2-8F2A-DFF039E20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2CB669-4604-4C7E-A97B-21F3EA5021BA}"/>
              </a:ext>
            </a:extLst>
          </p:cNvPr>
          <p:cNvCxnSpPr/>
          <p:nvPr/>
        </p:nvCxnSpPr>
        <p:spPr>
          <a:xfrm flipV="1">
            <a:off x="6172200" y="4987212"/>
            <a:ext cx="0" cy="46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DE232C-8B44-4494-B93D-80DA73A070A7}"/>
              </a:ext>
            </a:extLst>
          </p:cNvPr>
          <p:cNvCxnSpPr/>
          <p:nvPr/>
        </p:nvCxnSpPr>
        <p:spPr>
          <a:xfrm flipV="1">
            <a:off x="1066800" y="4987212"/>
            <a:ext cx="0" cy="46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AE1A707-E226-4C8C-BADF-BB6000632B28}"/>
              </a:ext>
            </a:extLst>
          </p:cNvPr>
          <p:cNvCxnSpPr>
            <a:cxnSpLocks/>
          </p:cNvCxnSpPr>
          <p:nvPr/>
        </p:nvCxnSpPr>
        <p:spPr>
          <a:xfrm rot="10800000">
            <a:off x="465456" y="5511025"/>
            <a:ext cx="1363349" cy="981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DFFD014-C735-48AB-B93C-C90B2F6FB56B}"/>
              </a:ext>
            </a:extLst>
          </p:cNvPr>
          <p:cNvCxnSpPr/>
          <p:nvPr/>
        </p:nvCxnSpPr>
        <p:spPr>
          <a:xfrm flipV="1">
            <a:off x="465455" y="5546025"/>
            <a:ext cx="0" cy="46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4432445-2825-47A2-9102-752BF06D3A10}"/>
              </a:ext>
            </a:extLst>
          </p:cNvPr>
          <p:cNvCxnSpPr/>
          <p:nvPr/>
        </p:nvCxnSpPr>
        <p:spPr>
          <a:xfrm flipV="1">
            <a:off x="1828800" y="5455297"/>
            <a:ext cx="0" cy="46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8D60031-16F8-431F-9A86-13BF1F380B5E}"/>
              </a:ext>
            </a:extLst>
          </p:cNvPr>
          <p:cNvSpPr/>
          <p:nvPr/>
        </p:nvSpPr>
        <p:spPr>
          <a:xfrm>
            <a:off x="-15957" y="5915084"/>
            <a:ext cx="1423652" cy="873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Adm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staffs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3D5C93-4E63-4485-88D2-4D5BE1600AD2}"/>
              </a:ext>
            </a:extLst>
          </p:cNvPr>
          <p:cNvSpPr/>
          <p:nvPr/>
        </p:nvSpPr>
        <p:spPr>
          <a:xfrm>
            <a:off x="1502921" y="5923382"/>
            <a:ext cx="1423652" cy="873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Adm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staffs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AC36C8F6-22F5-4CC6-AA82-F5D5FEAB2753}"/>
              </a:ext>
            </a:extLst>
          </p:cNvPr>
          <p:cNvCxnSpPr>
            <a:cxnSpLocks/>
          </p:cNvCxnSpPr>
          <p:nvPr/>
        </p:nvCxnSpPr>
        <p:spPr>
          <a:xfrm rot="10800000">
            <a:off x="5447998" y="5471924"/>
            <a:ext cx="1363349" cy="981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BA10C3A-F06E-4C38-B3CD-B05BAFE853FA}"/>
              </a:ext>
            </a:extLst>
          </p:cNvPr>
          <p:cNvCxnSpPr/>
          <p:nvPr/>
        </p:nvCxnSpPr>
        <p:spPr>
          <a:xfrm flipV="1">
            <a:off x="5447997" y="5506924"/>
            <a:ext cx="0" cy="46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57E469E-A464-4D17-9BE2-14698B749726}"/>
              </a:ext>
            </a:extLst>
          </p:cNvPr>
          <p:cNvCxnSpPr/>
          <p:nvPr/>
        </p:nvCxnSpPr>
        <p:spPr>
          <a:xfrm flipV="1">
            <a:off x="6811342" y="5416196"/>
            <a:ext cx="0" cy="468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05F73AD4-156B-46AA-A060-BA747C959B6D}"/>
              </a:ext>
            </a:extLst>
          </p:cNvPr>
          <p:cNvSpPr/>
          <p:nvPr/>
        </p:nvSpPr>
        <p:spPr>
          <a:xfrm>
            <a:off x="4877212" y="5884281"/>
            <a:ext cx="1423652" cy="873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Adm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staffs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D76FBF3-CDE6-4EA2-9706-7C9696A0467E}"/>
              </a:ext>
            </a:extLst>
          </p:cNvPr>
          <p:cNvSpPr/>
          <p:nvPr/>
        </p:nvSpPr>
        <p:spPr>
          <a:xfrm>
            <a:off x="6416763" y="5900908"/>
            <a:ext cx="1423652" cy="873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Adm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staffs</a:t>
            </a:r>
          </a:p>
        </p:txBody>
      </p:sp>
      <p:pic>
        <p:nvPicPr>
          <p:cNvPr id="31" name="Picture 7" descr="logoUbaya200.png">
            <a:extLst>
              <a:ext uri="{FF2B5EF4-FFF2-40B4-BE49-F238E27FC236}">
                <a16:creationId xmlns:a16="http://schemas.microsoft.com/office/drawing/2014/main" id="{EA514021-8BA0-44F3-A9D7-851C313C488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864" y="1076777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0953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46D2-E2F9-4823-BE92-20427103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55" y="992187"/>
            <a:ext cx="8229600" cy="1143000"/>
          </a:xfrm>
        </p:spPr>
        <p:txBody>
          <a:bodyPr/>
          <a:lstStyle/>
          <a:p>
            <a:r>
              <a:rPr lang="en-US" dirty="0"/>
              <a:t>DKK Programs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24E2B-E369-4C34-AA9C-F30F9F9DF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06" y="2360614"/>
            <a:ext cx="8229600" cy="4724400"/>
          </a:xfrm>
        </p:spPr>
        <p:txBody>
          <a:bodyPr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Mobility</a:t>
            </a:r>
          </a:p>
          <a:p>
            <a:pPr marL="685800" lvl="1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Inbound: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Student Exchange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International Scholarship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Summer Program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Student Research</a:t>
            </a:r>
          </a:p>
          <a:p>
            <a:pPr marL="685800" lvl="1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Outbound 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Student Exchange Program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Short Course Program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Joint Degree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IISMA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ICT</a:t>
            </a:r>
          </a:p>
          <a:p>
            <a:pPr marL="1085850" lvl="2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MBKM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99D2077-8314-46FD-ABFE-A1393C8E2E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12" y="962026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348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in graduation gowns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1E6F471B-CBB0-4803-8714-77245C7FE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r="10870" b="-2"/>
          <a:stretch/>
        </p:blipFill>
        <p:spPr>
          <a:xfrm>
            <a:off x="218408" y="441234"/>
            <a:ext cx="4190817" cy="3309363"/>
          </a:xfrm>
          <a:prstGeom prst="rect">
            <a:avLst/>
          </a:prstGeom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99D2077-8314-46FD-ABFE-A1393C8E2E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95663" y="321734"/>
            <a:ext cx="2905170" cy="290517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" y="4762084"/>
            <a:ext cx="4070073" cy="49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Google Shape;281;p24" descr="67850471_138459584055066_9038446410222289729_n.jpg">
            <a:extLst>
              <a:ext uri="{FF2B5EF4-FFF2-40B4-BE49-F238E27FC236}">
                <a16:creationId xmlns:a16="http://schemas.microsoft.com/office/drawing/2014/main" id="{E3F2F659-2350-4787-BC66-302EB530AF1A}"/>
              </a:ext>
            </a:extLst>
          </p:cNvPr>
          <p:cNvPicPr preferRelativeResize="0"/>
          <p:nvPr/>
        </p:nvPicPr>
        <p:blipFill rotWithShape="1">
          <a:blip r:embed="rId5"/>
          <a:stretch/>
        </p:blipFill>
        <p:spPr>
          <a:xfrm>
            <a:off x="4734774" y="3631097"/>
            <a:ext cx="4066325" cy="3082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131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46D2-E2F9-4823-BE92-20427103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55" y="992187"/>
            <a:ext cx="8229600" cy="1143000"/>
          </a:xfrm>
        </p:spPr>
        <p:txBody>
          <a:bodyPr/>
          <a:lstStyle/>
          <a:p>
            <a:r>
              <a:rPr lang="en-US" dirty="0"/>
              <a:t>DKK Programs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24E2B-E369-4C34-AA9C-F30F9F9DF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06" y="2360614"/>
            <a:ext cx="8229600" cy="4724400"/>
          </a:xfrm>
        </p:spPr>
        <p:txBody>
          <a:bodyPr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 Partnerships Gate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Supports:</a:t>
            </a:r>
          </a:p>
          <a:p>
            <a:pPr marL="685800" lvl="1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 Accreditation Supports to Faculty</a:t>
            </a:r>
          </a:p>
          <a:p>
            <a:pPr marL="685800" lvl="1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QS Ranking Support to Quality Assurance Office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" y="0"/>
            <a:ext cx="8235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logoUbaya200.png">
            <a:extLst>
              <a:ext uri="{FF2B5EF4-FFF2-40B4-BE49-F238E27FC236}">
                <a16:creationId xmlns:a16="http://schemas.microsoft.com/office/drawing/2014/main" id="{E99D2077-8314-46FD-ABFE-A1393C8E2E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12" y="962026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112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219</Words>
  <Application>Microsoft Office PowerPoint</Application>
  <PresentationFormat>On-screen Show (4:3)</PresentationFormat>
  <Paragraphs>52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Carlito</vt:lpstr>
      <vt:lpstr>Office Theme</vt:lpstr>
      <vt:lpstr>Internationationalisation Program at Ubaya NMT WORKSHOP 2 (14-16 July 2022)</vt:lpstr>
      <vt:lpstr>Contact</vt:lpstr>
      <vt:lpstr>Ubaya Profile</vt:lpstr>
      <vt:lpstr>Internationalisation at Ubaya</vt:lpstr>
      <vt:lpstr>PowerPoint Presentation</vt:lpstr>
      <vt:lpstr>DKK Organizational Structure</vt:lpstr>
      <vt:lpstr>DKK Programs</vt:lpstr>
      <vt:lpstr>PowerPoint Presentation</vt:lpstr>
      <vt:lpstr>DKK Programs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INTERNATIONALIZATION &amp; FACULTY DEVELOPMENT</dc:title>
  <dc:creator>AT</dc:creator>
  <cp:lastModifiedBy>Adi Prasetyo Tedjakusuma  B.Bus.  M.Com</cp:lastModifiedBy>
  <cp:revision>46</cp:revision>
  <dcterms:created xsi:type="dcterms:W3CDTF">2022-02-07T03:22:52Z</dcterms:created>
  <dcterms:modified xsi:type="dcterms:W3CDTF">2022-07-07T06:39:46Z</dcterms:modified>
</cp:coreProperties>
</file>